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53" d="100"/>
          <a:sy n="53" d="100"/>
        </p:scale>
        <p:origin x="3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4/18/2015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4/18/2015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4/18/2015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4/18/2015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4/18/2015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4/18/2015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4/18/2015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4/18/2015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4/18/2015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4/18/2015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4/18/2015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4/18/2015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 Promotion 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Dana Burns, RN, BSN</a:t>
            </a: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Primary care nurse practitioner student</a:t>
            </a: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Auburn university</a:t>
            </a:r>
          </a:p>
        </p:txBody>
      </p:sp>
    </p:spTree>
    <p:extLst>
      <p:ext uri="{BB962C8B-B14F-4D97-AF65-F5344CB8AC3E}">
        <p14:creationId xmlns:p14="http://schemas.microsoft.com/office/powerpoint/2010/main" val="228696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Special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Care for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Women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Braden Richmond,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OB/GYN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Many patients had misconceptions regarding immunizations during pregnancy.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Education on the Tdap vaccination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47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focused on women who were approaching their third trimester and experiencing an uncomplicated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pregnancy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Goal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rovide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 regarding the significance of the Tdap vaccination during pregnancy so the women could make informed decisions about receiving the vaccination. 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 was provided in the form of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a brochure and verbal reinforcement to increase the level of comprehension. </a:t>
            </a:r>
          </a:p>
        </p:txBody>
      </p:sp>
    </p:spTree>
    <p:extLst>
      <p:ext uri="{BB962C8B-B14F-4D97-AF65-F5344CB8AC3E}">
        <p14:creationId xmlns:p14="http://schemas.microsoft.com/office/powerpoint/2010/main" val="364643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Delivery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Project was designed using the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Belief Model (HBM) 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hanges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knowledge and beliefs will result in changes in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behaviors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ndividuals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 avoiding illness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they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take action in order to prevent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illness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higher the level of perceived threat of illness, the more likely that an individual will be to attempt to prevent 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illness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According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this model, providing pregnant women with information about pertussis and how to prevent its transmission to their infant will result in an increased number of individuals receiving the Tdap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vaccination.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36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Answer the questions using this scale: </a:t>
            </a:r>
          </a:p>
          <a:p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= strongly disagree</a:t>
            </a:r>
          </a:p>
          <a:p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= somewhat disagree</a:t>
            </a:r>
          </a:p>
          <a:p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= neutral</a:t>
            </a:r>
          </a:p>
          <a:p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= somewhat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agree</a:t>
            </a:r>
          </a:p>
          <a:p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strongly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agree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Was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information provided easy to understand? </a:t>
            </a:r>
          </a:p>
          <a:p>
            <a:pPr lvl="0"/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Was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brochure clear and easy to read?</a:t>
            </a:r>
          </a:p>
          <a:p>
            <a:pPr lvl="0"/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Did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information provided increase your knowledge about pertussis and the Tdap vaccination?</a:t>
            </a:r>
          </a:p>
          <a:p>
            <a:pPr lvl="0"/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Was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knowledgeable and able to answer your questions?</a:t>
            </a:r>
          </a:p>
          <a:p>
            <a:pPr lvl="0"/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Will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receive the Tdap vaccination?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78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patients educated</a:t>
            </a:r>
          </a:p>
          <a:p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patients agreed to receive Tdap immunization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079" y="3222262"/>
            <a:ext cx="6400801" cy="264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13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2562" y="2085474"/>
            <a:ext cx="5947201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52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2562" y="2085474"/>
            <a:ext cx="5947201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00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Health Promotion? 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tabLst>
                <a:tab pos="2236788" algn="l"/>
              </a:tabLst>
            </a:pPr>
            <a:r>
              <a:rPr lang="en-US" sz="4000" dirty="0" smtClean="0"/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the World Health Organization (2014), “health promotion is the process of enabling people to increase control over, and to improve, their health.” 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2236788" algn="l"/>
              </a:tabLst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Utilization of primary prevention measures is one way to achieve improved health. </a:t>
            </a:r>
          </a:p>
        </p:txBody>
      </p:sp>
    </p:spTree>
    <p:extLst>
      <p:ext uri="{BB962C8B-B14F-4D97-AF65-F5344CB8AC3E}">
        <p14:creationId xmlns:p14="http://schemas.microsoft.com/office/powerpoint/2010/main" val="74171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Primary Prevention 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Goal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rotect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individuals from developing a disease or experiencing an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injury.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ducation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regarding healthy lifestyle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choices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seatbelt and helmet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egular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examinations and screening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imiting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hazards at home and in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workplace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mmunization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against infectious diseases</a:t>
            </a:r>
          </a:p>
        </p:txBody>
      </p:sp>
    </p:spTree>
    <p:extLst>
      <p:ext uri="{BB962C8B-B14F-4D97-AF65-F5344CB8AC3E}">
        <p14:creationId xmlns:p14="http://schemas.microsoft.com/office/powerpoint/2010/main" val="15698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 Promotion Project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algn="ctr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Tdap Vaccination for Pregnant Women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413" y="2073730"/>
            <a:ext cx="3657601" cy="2336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39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Pertussis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Pertussis, also known as whooping cough, is a highly contagious respiratory infection caused by the bacterium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Bordetella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pertussis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transmitted by direct contact with mucus or droplets from the nose and throat of infected individuals.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46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Complications of Pertussis</a:t>
            </a:r>
            <a:endParaRPr lang="en-US" sz="5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699922"/>
            <a:ext cx="10058400" cy="3169171"/>
          </a:xfrm>
        </p:spPr>
        <p:txBody>
          <a:bodyPr numCol="2">
            <a:normAutofit fontScale="2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Possible clinical complications include: </a:t>
            </a:r>
          </a:p>
          <a:p>
            <a:pPr lvl="1"/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apnea</a:t>
            </a:r>
          </a:p>
          <a:p>
            <a:pPr lvl="1"/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pneumonia</a:t>
            </a:r>
          </a:p>
          <a:p>
            <a:pPr lvl="1"/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seizures</a:t>
            </a:r>
          </a:p>
          <a:p>
            <a:pPr lvl="1"/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encephalopathy</a:t>
            </a:r>
          </a:p>
          <a:p>
            <a:pPr lvl="1"/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anorexia</a:t>
            </a:r>
          </a:p>
          <a:p>
            <a:pPr lvl="1"/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dehydration</a:t>
            </a:r>
          </a:p>
          <a:p>
            <a:pPr lvl="1"/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difficulty sleeping</a:t>
            </a:r>
          </a:p>
          <a:p>
            <a:pPr lvl="1"/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epistaxis </a:t>
            </a:r>
          </a:p>
          <a:p>
            <a:pPr lvl="1"/>
            <a:endParaRPr lang="en-US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hernias</a:t>
            </a:r>
          </a:p>
          <a:p>
            <a:pPr lvl="1"/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otitis media</a:t>
            </a:r>
          </a:p>
          <a:p>
            <a:pPr lvl="1"/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urinary incontinence</a:t>
            </a:r>
          </a:p>
          <a:p>
            <a:pPr lvl="1"/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pulmonary hypertension</a:t>
            </a:r>
          </a:p>
          <a:p>
            <a:pPr lvl="1"/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pneumothorax </a:t>
            </a:r>
          </a:p>
          <a:p>
            <a:pPr lvl="1"/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rectal prolapse</a:t>
            </a:r>
          </a:p>
          <a:p>
            <a:pPr lvl="1"/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subdural hematomas</a:t>
            </a:r>
          </a:p>
          <a:p>
            <a:pPr lvl="1"/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death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97280" y="1868925"/>
            <a:ext cx="1005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Pertussis can result in serious and potentially life-threatening complications in infants and young children who are not fully vaccinated. </a:t>
            </a:r>
          </a:p>
        </p:txBody>
      </p:sp>
    </p:spTree>
    <p:extLst>
      <p:ext uri="{BB962C8B-B14F-4D97-AF65-F5344CB8AC3E}">
        <p14:creationId xmlns:p14="http://schemas.microsoft.com/office/powerpoint/2010/main" val="206953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Prevent Pertussis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best way to prevent infants from becoming infected with pertussis is by administering the Tdap vaccine to pregnant women between the 27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36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week of gestation.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October 2012, the Advisory Committee on Immunization Practices (ACIP), in response to a sudden resurgence in pertussis cases in the United States, voted to administer the vaccination during the third trimester of each pregnancy regardless of prior immunization history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Administering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vaccine during the third trimester optimizes the transfer of maternal pertussis antibodies in early life, before infants are able to receive the primary DTaP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series.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52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Tdap?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Tdap is a combination vaccine that protects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against: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Tetanus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Diphtheria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Pertussis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Vaccine Adverse Event Reporting System, no safety signals have been found among pregnant women or their babies after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Tdap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vaccination.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67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Tdap Risks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There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minimal risks associated with the vaccination.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estimated that only one in one million doses will result in a severe allergic reaction.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According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Vaccine Adverse Event Reporting System, no safety signals have been found among pregnant women or their babies after the Tdap vaccination. </a:t>
            </a:r>
          </a:p>
        </p:txBody>
      </p:sp>
    </p:spTree>
    <p:extLst>
      <p:ext uri="{BB962C8B-B14F-4D97-AF65-F5344CB8AC3E}">
        <p14:creationId xmlns:p14="http://schemas.microsoft.com/office/powerpoint/2010/main" val="150728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347</TotalTime>
  <Words>718</Words>
  <Application>Microsoft Office PowerPoint</Application>
  <PresentationFormat>Widescreen</PresentationFormat>
  <Paragraphs>96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Retrospect</vt:lpstr>
      <vt:lpstr>Health Promotion </vt:lpstr>
      <vt:lpstr>What is Health Promotion? </vt:lpstr>
      <vt:lpstr>Primary Prevention </vt:lpstr>
      <vt:lpstr>Health Promotion Project</vt:lpstr>
      <vt:lpstr>Pertussis</vt:lpstr>
      <vt:lpstr>Clinical Complications of Pertussis</vt:lpstr>
      <vt:lpstr>How to Prevent Pertussis</vt:lpstr>
      <vt:lpstr>What is Tdap?</vt:lpstr>
      <vt:lpstr>Tdap Risks</vt:lpstr>
      <vt:lpstr>Implementation</vt:lpstr>
      <vt:lpstr>Design</vt:lpstr>
      <vt:lpstr>Delivery</vt:lpstr>
      <vt:lpstr>Evaluation</vt:lpstr>
      <vt:lpstr>Results</vt:lpstr>
      <vt:lpstr>References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Promotion</dc:title>
  <dc:creator>Dana Burns</dc:creator>
  <cp:lastModifiedBy>Burns</cp:lastModifiedBy>
  <cp:revision>22</cp:revision>
  <dcterms:created xsi:type="dcterms:W3CDTF">2014-12-01T16:07:16Z</dcterms:created>
  <dcterms:modified xsi:type="dcterms:W3CDTF">2015-04-19T00:21:41Z</dcterms:modified>
</cp:coreProperties>
</file>